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8B0"/>
    <a:srgbClr val="FFFDAF"/>
    <a:srgbClr val="FFFDB9"/>
    <a:srgbClr val="FFFEC5"/>
    <a:srgbClr val="FFFDA7"/>
    <a:srgbClr val="FFFDBB"/>
    <a:srgbClr val="FBFFD9"/>
    <a:srgbClr val="F0F8E8"/>
    <a:srgbClr val="FBF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52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10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31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3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81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28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77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6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5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7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0501-36CB-4013-AC38-B99DD989B83B}" type="datetimeFigureOut">
              <a:rPr lang="cs-CZ" smtClean="0"/>
              <a:pPr/>
              <a:t>17. 12. 2016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7FD44-4D0C-4D74-ADE2-2CAA6485C7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9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EF8B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2542204" y="478076"/>
            <a:ext cx="6428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TENISOVÝ KLUB PAČEJOV</a:t>
            </a:r>
            <a:endParaRPr lang="cs-CZ" sz="3600" dirty="0"/>
          </a:p>
        </p:txBody>
      </p:sp>
      <p:sp>
        <p:nvSpPr>
          <p:cNvPr id="11" name="Obdélník 10"/>
          <p:cNvSpPr/>
          <p:nvPr/>
        </p:nvSpPr>
        <p:spPr>
          <a:xfrm>
            <a:off x="3731244" y="1189043"/>
            <a:ext cx="1319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pořádá</a:t>
            </a:r>
            <a:endParaRPr lang="cs-CZ" sz="2800" dirty="0"/>
          </a:p>
        </p:txBody>
      </p:sp>
      <p:sp>
        <p:nvSpPr>
          <p:cNvPr id="12" name="Obdélník 11"/>
          <p:cNvSpPr/>
          <p:nvPr/>
        </p:nvSpPr>
        <p:spPr>
          <a:xfrm>
            <a:off x="1416182" y="2310740"/>
            <a:ext cx="6789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Turnaj ve stolním tenisu</a:t>
            </a:r>
            <a:endParaRPr lang="cs-CZ" sz="4400" dirty="0"/>
          </a:p>
        </p:txBody>
      </p:sp>
      <p:sp>
        <p:nvSpPr>
          <p:cNvPr id="14" name="Obdélník 13"/>
          <p:cNvSpPr/>
          <p:nvPr/>
        </p:nvSpPr>
        <p:spPr>
          <a:xfrm>
            <a:off x="2793488" y="1866956"/>
            <a:ext cx="303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99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tradiční </a:t>
            </a:r>
            <a:r>
              <a:rPr lang="cs-CZ" b="1" dirty="0" smtClean="0">
                <a:solidFill>
                  <a:srgbClr val="99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předsilvestrovský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133838" y="6399672"/>
            <a:ext cx="8836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akce bude i </a:t>
            </a:r>
            <a:r>
              <a:rPr lang="cs-CZ" sz="2000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Šachový turnaj </a:t>
            </a:r>
            <a:r>
              <a:rPr lang="cs-CZ" sz="2000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 jedné kategorii bez rozdílu věku</a:t>
            </a:r>
            <a:endParaRPr lang="cs-CZ" sz="2000" dirty="0"/>
          </a:p>
        </p:txBody>
      </p:sp>
      <p:pic>
        <p:nvPicPr>
          <p:cNvPr id="22" name="Picture 21" descr="palka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389" y="3842988"/>
            <a:ext cx="2160000" cy="2160000"/>
          </a:xfrm>
          <a:prstGeom prst="rect">
            <a:avLst/>
          </a:prstGeom>
        </p:spPr>
      </p:pic>
      <p:pic>
        <p:nvPicPr>
          <p:cNvPr id="23" name="Picture 22" descr="Logo_TK_800 z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389" y="222913"/>
            <a:ext cx="2160000" cy="2160000"/>
          </a:xfrm>
          <a:prstGeom prst="rect">
            <a:avLst/>
          </a:prstGeom>
        </p:spPr>
      </p:pic>
      <p:pic>
        <p:nvPicPr>
          <p:cNvPr id="24" name="Picture 23" descr="šach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88593" y="3893978"/>
            <a:ext cx="2808000" cy="216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1834372" y="3172756"/>
            <a:ext cx="6324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Ve středu 28.12.2016 </a:t>
            </a:r>
            <a:r>
              <a:rPr lang="cs-CZ" b="1" dirty="0" smtClean="0">
                <a:solidFill>
                  <a:srgbClr val="99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od 13 hod. v sále KD Pačejov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025441" y="3745073"/>
            <a:ext cx="4149383" cy="2410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cs-CZ" sz="1600" b="1" u="sng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Kategorie turnaje: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a) děti </a:t>
            </a: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 15 let,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b) mládež </a:t>
            </a: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od 15 do 18 let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c) kategorie </a:t>
            </a: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dospělých žen,</a:t>
            </a:r>
            <a:endParaRPr lang="cs-CZ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cs-CZ" sz="1600" b="1" dirty="0" smtClean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d) kategorii muži </a:t>
            </a:r>
            <a:r>
              <a:rPr lang="cs-CZ" sz="16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amatéři</a:t>
            </a:r>
          </a:p>
          <a:p>
            <a:pPr algn="ctr">
              <a:lnSpc>
                <a:spcPct val="150000"/>
              </a:lnSpc>
            </a:pPr>
            <a:r>
              <a:rPr lang="cs-CZ" sz="16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e) muži, kteří hráli nebo hrají závodně  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62887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63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Bohatá</dc:creator>
  <cp:lastModifiedBy>Bohatá</cp:lastModifiedBy>
  <cp:revision>7</cp:revision>
  <dcterms:created xsi:type="dcterms:W3CDTF">2015-12-04T18:53:26Z</dcterms:created>
  <dcterms:modified xsi:type="dcterms:W3CDTF">2016-12-17T10:51:06Z</dcterms:modified>
</cp:coreProperties>
</file>