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8B0"/>
    <a:srgbClr val="FFFDAF"/>
    <a:srgbClr val="FFFDB9"/>
    <a:srgbClr val="FFFEC5"/>
    <a:srgbClr val="FFFDA7"/>
    <a:srgbClr val="FFFDBB"/>
    <a:srgbClr val="FBFFD9"/>
    <a:srgbClr val="F0F8E8"/>
    <a:srgbClr val="FBFD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-6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352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110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731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253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07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681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928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977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156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075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973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0501-36CB-4013-AC38-B99DD989B83B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069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EF8B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2542204" y="478076"/>
            <a:ext cx="6428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TENISOVÝ KLUB PAČEJOV</a:t>
            </a:r>
            <a:endParaRPr lang="cs-CZ" sz="3600" dirty="0"/>
          </a:p>
        </p:txBody>
      </p:sp>
      <p:sp>
        <p:nvSpPr>
          <p:cNvPr id="11" name="Obdélník 10"/>
          <p:cNvSpPr/>
          <p:nvPr/>
        </p:nvSpPr>
        <p:spPr>
          <a:xfrm>
            <a:off x="3844169" y="1298687"/>
            <a:ext cx="1319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pořádá</a:t>
            </a:r>
            <a:endParaRPr lang="cs-CZ" sz="2800" dirty="0"/>
          </a:p>
        </p:txBody>
      </p:sp>
      <p:sp>
        <p:nvSpPr>
          <p:cNvPr id="12" name="Obdélník 11"/>
          <p:cNvSpPr/>
          <p:nvPr/>
        </p:nvSpPr>
        <p:spPr>
          <a:xfrm>
            <a:off x="1464694" y="2692141"/>
            <a:ext cx="6789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Turnaj ve stolním tenisu</a:t>
            </a:r>
            <a:endParaRPr lang="cs-CZ" sz="4400" dirty="0"/>
          </a:p>
        </p:txBody>
      </p:sp>
      <p:sp>
        <p:nvSpPr>
          <p:cNvPr id="13" name="Obdélník 12"/>
          <p:cNvSpPr/>
          <p:nvPr/>
        </p:nvSpPr>
        <p:spPr>
          <a:xfrm>
            <a:off x="1936147" y="3609122"/>
            <a:ext cx="6324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 úterý 29.12.2015 od 13 hod. v sále KD Pačejov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2954649" y="2097969"/>
            <a:ext cx="3195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99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tradiční před Silvestrovský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133838" y="6331432"/>
            <a:ext cx="88367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akce bude i </a:t>
            </a:r>
            <a:r>
              <a:rPr lang="cs-CZ" sz="2000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Šachový turnaj </a:t>
            </a:r>
            <a:r>
              <a:rPr lang="cs-CZ" sz="2000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 jedné kategorii bez rozdílu věku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3115407" y="4264244"/>
            <a:ext cx="2777116" cy="1802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600" b="1" u="sng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Kategorie turnaje: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děti do 15 let,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mládež od 15 do 18 let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kategorie dospělých žen,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kategorii dospělých mužů</a:t>
            </a:r>
            <a:endParaRPr lang="cs-CZ" sz="1600" b="1" dirty="0"/>
          </a:p>
        </p:txBody>
      </p:sp>
      <p:pic>
        <p:nvPicPr>
          <p:cNvPr id="22" name="Picture 21" descr="palka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487" y="4080681"/>
            <a:ext cx="2160000" cy="2160000"/>
          </a:xfrm>
          <a:prstGeom prst="rect">
            <a:avLst/>
          </a:prstGeom>
        </p:spPr>
      </p:pic>
      <p:pic>
        <p:nvPicPr>
          <p:cNvPr id="23" name="Picture 22" descr="Logo_TK_800 z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389" y="222913"/>
            <a:ext cx="2160000" cy="2160000"/>
          </a:xfrm>
          <a:prstGeom prst="rect">
            <a:avLst/>
          </a:prstGeom>
        </p:spPr>
      </p:pic>
      <p:pic>
        <p:nvPicPr>
          <p:cNvPr id="24" name="Picture 23" descr="šach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9139" y="3979839"/>
            <a:ext cx="2808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88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47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Motiv Office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Bohatá</dc:creator>
  <cp:lastModifiedBy>Owner</cp:lastModifiedBy>
  <cp:revision>4</cp:revision>
  <dcterms:created xsi:type="dcterms:W3CDTF">2015-12-04T18:53:26Z</dcterms:created>
  <dcterms:modified xsi:type="dcterms:W3CDTF">2015-12-03T20:05:37Z</dcterms:modified>
</cp:coreProperties>
</file>